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5" r:id="rId5"/>
    <p:sldId id="262" r:id="rId6"/>
    <p:sldId id="257" r:id="rId7"/>
    <p:sldId id="258" r:id="rId8"/>
    <p:sldId id="259" r:id="rId9"/>
    <p:sldId id="260" r:id="rId10"/>
    <p:sldId id="261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246"/>
    <p:restoredTop sz="96296"/>
  </p:normalViewPr>
  <p:slideViewPr>
    <p:cSldViewPr snapToGrid="0">
      <p:cViewPr varScale="1">
        <p:scale>
          <a:sx n="60" d="100"/>
          <a:sy n="60" d="100"/>
        </p:scale>
        <p:origin x="32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2A6E9-3C8F-20D6-1F59-E8A0BEBAEC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331911"/>
            <a:ext cx="9144000" cy="882804"/>
          </a:xfrm>
        </p:spPr>
        <p:txBody>
          <a:bodyPr anchor="b">
            <a:noAutofit/>
          </a:bodyPr>
          <a:lstStyle>
            <a:lvl1pPr algn="ctr">
              <a:defRPr sz="48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A9B0DA-8662-0554-4B63-FB444DA039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752952"/>
            <a:ext cx="9144000" cy="9384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Name, Company name and email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CF579-85EE-550E-FA2D-5E8C6886D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44D1CE5-B1AF-AE8C-E370-8E04C6D3441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668000" y="5544577"/>
            <a:ext cx="1251324" cy="99433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US" dirty="0"/>
              <a:t>Insert company logo</a:t>
            </a:r>
          </a:p>
        </p:txBody>
      </p:sp>
      <p:pic>
        <p:nvPicPr>
          <p:cNvPr id="7" name="Picture 6" descr="A close-up of a business card&#10;&#10;Description automatically generated">
            <a:extLst>
              <a:ext uri="{FF2B5EF4-FFF2-40B4-BE49-F238E27FC236}">
                <a16:creationId xmlns:a16="http://schemas.microsoft.com/office/drawing/2014/main" id="{CCEB3E53-693F-70CF-9522-FA730AB485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732"/>
            <a:ext cx="12192000" cy="266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35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rectangle&#10;&#10;Description automatically generated">
            <a:extLst>
              <a:ext uri="{FF2B5EF4-FFF2-40B4-BE49-F238E27FC236}">
                <a16:creationId xmlns:a16="http://schemas.microsoft.com/office/drawing/2014/main" id="{E4477464-B625-AC8D-042E-6C8F6016E0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131C66-823F-1C41-924C-32CF2BADC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950"/>
            <a:ext cx="10515600" cy="892174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FFDD4-84CF-9529-F1CB-9B2BA876D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2426"/>
            <a:ext cx="10515600" cy="4554537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B426A-BBF8-C8F4-F3AC-5C6E4B7BC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930B-3159-E540-9475-A38C19A8C76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4EAAF-211F-A5B7-F09C-865FC241D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894D2-B4D2-1B5E-6AC9-AD5FEC7E5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9060-538D-6748-9546-F4DF75D7DA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51923E-E81A-81C3-07F1-AA2F34DD616E}"/>
              </a:ext>
            </a:extLst>
          </p:cNvPr>
          <p:cNvSpPr/>
          <p:nvPr userDrawn="1"/>
        </p:nvSpPr>
        <p:spPr>
          <a:xfrm flipV="1">
            <a:off x="-14514" y="6573448"/>
            <a:ext cx="12206514" cy="32741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65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rectangle&#10;&#10;Description automatically generated">
            <a:extLst>
              <a:ext uri="{FF2B5EF4-FFF2-40B4-BE49-F238E27FC236}">
                <a16:creationId xmlns:a16="http://schemas.microsoft.com/office/drawing/2014/main" id="{10E049C3-EE51-E79B-64B9-82716863F0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3F9BD-C764-6C19-6162-8F47DE1B1A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16868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FD02BA-DFEC-7CCC-B532-A259CFD6E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16868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AAE81-6E89-B906-08B6-EFF6CE09B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930B-3159-E540-9475-A38C19A8C76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D0CB4C-42F0-0652-D97A-55A757D05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00A52C-AF30-44FB-B5A3-D93A820FB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9060-538D-6748-9546-F4DF75D7DA8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A77A79A-A5EA-B817-8103-66DB3211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987"/>
            <a:ext cx="10515600" cy="892174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2999E1-33C2-1C9F-4E9B-2D416C980F76}"/>
              </a:ext>
            </a:extLst>
          </p:cNvPr>
          <p:cNvSpPr/>
          <p:nvPr userDrawn="1"/>
        </p:nvSpPr>
        <p:spPr>
          <a:xfrm flipV="1">
            <a:off x="-14514" y="6573448"/>
            <a:ext cx="12206514" cy="32741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95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hape, rectangle&#10;&#10;Description automatically generated">
            <a:extLst>
              <a:ext uri="{FF2B5EF4-FFF2-40B4-BE49-F238E27FC236}">
                <a16:creationId xmlns:a16="http://schemas.microsoft.com/office/drawing/2014/main" id="{1E9CB9F0-9DC6-C816-FE15-FD16F15D56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DA21F-F73C-030C-1B82-9CADE5B65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930B-3159-E540-9475-A38C19A8C76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174BE9-0C95-4CFB-16FE-37F4879C5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54270B-76C5-324C-19B2-C9CE11EE5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9060-538D-6748-9546-F4DF75D7DA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4FAA655-1DB4-38CE-CC8D-A02B44F22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44"/>
            <a:ext cx="10515600" cy="892174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1B0388-CDFB-F9A4-6CB2-F0219909E4B2}"/>
              </a:ext>
            </a:extLst>
          </p:cNvPr>
          <p:cNvSpPr/>
          <p:nvPr userDrawn="1"/>
        </p:nvSpPr>
        <p:spPr>
          <a:xfrm flipV="1">
            <a:off x="-14514" y="6573448"/>
            <a:ext cx="12206514" cy="32741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93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81CB8AC8-9798-1A8B-F5FB-0D2408EDD7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BFABA8A-C2D5-F32C-A8CD-95FB17FC6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813391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CED53-CCB6-6661-0EBF-F0F7CD446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FA070-010D-C466-1F4C-D1E55ED2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930B-3159-E540-9475-A38C19A8C76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A5C97-CEB4-48E4-B3CA-496EB15D4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3E924-E115-9AF4-C11B-13AC2FA1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9060-538D-6748-9546-F4DF75D7DA8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09ABD9-390D-5C5C-0DD9-9D297AB132FE}"/>
              </a:ext>
            </a:extLst>
          </p:cNvPr>
          <p:cNvSpPr/>
          <p:nvPr userDrawn="1"/>
        </p:nvSpPr>
        <p:spPr>
          <a:xfrm flipV="1">
            <a:off x="-14514" y="6573448"/>
            <a:ext cx="12206514" cy="32741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, rectangle&#10;&#10;Description automatically generated">
            <a:extLst>
              <a:ext uri="{FF2B5EF4-FFF2-40B4-BE49-F238E27FC236}">
                <a16:creationId xmlns:a16="http://schemas.microsoft.com/office/drawing/2014/main" id="{06B85E12-37FF-8F2A-65AE-2FD6BB8A28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2D2D19-DFD5-6105-630C-DF1E7D8F7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930B-3159-E540-9475-A38C19A8C76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C6187A-34B0-C186-574B-3FD7008D0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D4E4A-DD90-06B6-456C-54FE2D74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9060-538D-6748-9546-F4DF75D7DA8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582DAE-CA73-92A9-AC1F-B89BD6D95B07}"/>
              </a:ext>
            </a:extLst>
          </p:cNvPr>
          <p:cNvSpPr/>
          <p:nvPr userDrawn="1"/>
        </p:nvSpPr>
        <p:spPr>
          <a:xfrm flipV="1">
            <a:off x="-14514" y="6573448"/>
            <a:ext cx="12206514" cy="32741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5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rectangle&#10;&#10;Description automatically generated">
            <a:extLst>
              <a:ext uri="{FF2B5EF4-FFF2-40B4-BE49-F238E27FC236}">
                <a16:creationId xmlns:a16="http://schemas.microsoft.com/office/drawing/2014/main" id="{32A87315-908A-8AAD-0A81-E49F3C1076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F53A95-D39F-29F6-AA0E-A91F95A5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559859"/>
            <a:ext cx="3932237" cy="95474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F69D9-16EF-1A52-5C40-FC5037594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59859"/>
            <a:ext cx="6172200" cy="43011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EDCFC-1E24-A153-2F59-24488749C4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133164"/>
            <a:ext cx="3932237" cy="27358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DBDD5C-3C9E-7FCC-1D1A-4083626AD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930B-3159-E540-9475-A38C19A8C76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6F096C-3CAE-6B48-4906-5C7814423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DED5C-FDF8-570D-9A07-7C2601528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9060-538D-6748-9546-F4DF75D7DA8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01E5BD-59D4-B433-8285-CD788D3A6D10}"/>
              </a:ext>
            </a:extLst>
          </p:cNvPr>
          <p:cNvSpPr/>
          <p:nvPr userDrawn="1"/>
        </p:nvSpPr>
        <p:spPr>
          <a:xfrm flipV="1">
            <a:off x="-14514" y="6573448"/>
            <a:ext cx="12206514" cy="32741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1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rectangle&#10;&#10;Description automatically generated">
            <a:extLst>
              <a:ext uri="{FF2B5EF4-FFF2-40B4-BE49-F238E27FC236}">
                <a16:creationId xmlns:a16="http://schemas.microsoft.com/office/drawing/2014/main" id="{8F1037A5-3903-64E6-9E0A-27744CBB23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B2195D-0C17-BBDC-5633-06B1059E2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721223"/>
            <a:ext cx="3932237" cy="88750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3F7457-EB4C-942A-A911-640895F6C3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65376" y="1721224"/>
            <a:ext cx="5990012" cy="413982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EC681A-4B74-6B48-B5B8-370D9CA41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31458"/>
            <a:ext cx="3932237" cy="29375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A3A31-A487-3BE4-BE5F-FAB2FF1D7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930B-3159-E540-9475-A38C19A8C76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15F16-C0CB-868C-5A4A-C47B360D9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EA1E2A-9B90-AABA-22F7-AF3ECFD9B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9060-538D-6748-9546-F4DF75D7DA8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E4C487-BB69-019D-7C0C-6CADE14FDD6C}"/>
              </a:ext>
            </a:extLst>
          </p:cNvPr>
          <p:cNvSpPr/>
          <p:nvPr userDrawn="1"/>
        </p:nvSpPr>
        <p:spPr>
          <a:xfrm flipV="1">
            <a:off x="-14514" y="6573448"/>
            <a:ext cx="12206514" cy="32741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69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2E8632-B56D-8185-AF64-5F3C77766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F100FA-F2BB-6D66-E7D8-CAC447821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08DFB-91B6-4015-D213-610A39234E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9930B-3159-E540-9475-A38C19A8C76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A5866-6C91-5205-7000-7B9C1526C2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26E25-C768-621F-9162-1FFD6D24E4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D9060-538D-6748-9546-F4DF75D7D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4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2" r:id="rId3"/>
    <p:sldLayoutId id="2147483654" r:id="rId4"/>
    <p:sldLayoutId id="2147483651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1D808-4982-2F66-C2C5-0AF2832B6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AF7177-39F6-BEA6-A780-7FD05B040827}"/>
              </a:ext>
            </a:extLst>
          </p:cNvPr>
          <p:cNvSpPr txBox="1"/>
          <p:nvPr/>
        </p:nvSpPr>
        <p:spPr>
          <a:xfrm>
            <a:off x="838200" y="1566085"/>
            <a:ext cx="10888133" cy="451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7175" marR="0" lvl="0" indent="-2571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PPT template is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required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for this ASHRAE Topical Conference</a:t>
            </a:r>
          </a:p>
          <a:p>
            <a:pPr marL="257175" lvl="0" indent="-2571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Title Slide, Conclusion,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Bibliography and Q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uestions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slide (if you are referencing any publications) are the only slides required for all presentations.</a:t>
            </a:r>
          </a:p>
          <a:p>
            <a:pPr marL="257175" lvl="0" indent="-2571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Hyperlinks are not allowed on </a:t>
            </a:r>
            <a:r>
              <a:rPr lang="en-US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slide.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57175" marR="0" lvl="0" indent="-2571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Learning Objectives slide is required if you are in a Paper Session or Seminar. The four overall session objectives are required. </a:t>
            </a:r>
          </a:p>
          <a:p>
            <a:pPr marL="257175" marR="0" lvl="0" indent="-2571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text on the slides is instructional – text will disappear if you click on it.</a:t>
            </a:r>
          </a:p>
          <a:p>
            <a:pPr marL="257175" marR="0" lvl="0" indent="-2571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may delete any slides you do not need – please delete this instructional slide when you begin.</a:t>
            </a:r>
          </a:p>
          <a:p>
            <a:pPr marL="257175" marR="0" lvl="0" indent="-2571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52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F98CF-73E9-7A71-69F9-A92B30EB3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17257"/>
            <a:ext cx="9144000" cy="882804"/>
          </a:xfrm>
        </p:spPr>
        <p:txBody>
          <a:bodyPr/>
          <a:lstStyle/>
          <a:p>
            <a:endParaRPr lang="en-US" dirty="0">
              <a:solidFill>
                <a:srgbClr val="00559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B49060-11FE-92F6-2D48-F2010EC5D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75343"/>
            <a:ext cx="9144000" cy="9384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571262E-6C8D-7112-953D-90125407186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5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438C6-E9CB-C301-C5AB-DEBF04B21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8AFFD-9A82-8604-0C29-DC1F34F31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495" y="1573311"/>
            <a:ext cx="10734262" cy="4554537"/>
          </a:xfrm>
        </p:spPr>
        <p:txBody>
          <a:bodyPr/>
          <a:lstStyle/>
          <a:p>
            <a:r>
              <a:rPr lang="en-US" sz="2000" dirty="0"/>
              <a:t>Objective 1</a:t>
            </a:r>
          </a:p>
          <a:p>
            <a:r>
              <a:rPr lang="en-US" sz="2000" dirty="0"/>
              <a:t>Objective 2</a:t>
            </a:r>
          </a:p>
          <a:p>
            <a:endParaRPr lang="en-US" sz="2000" dirty="0"/>
          </a:p>
          <a:p>
            <a:pPr lvl="0"/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31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9946BF-82DF-3E6C-AD66-5EF0630B9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153923-3265-E55F-7F8B-4792054CB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*Content: If you want to thank others for their help, only their names and affiliations can be listed (John Doe – TCY HVAC)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*No Images or logos allowed</a:t>
            </a:r>
          </a:p>
          <a:p>
            <a:pPr marL="0" indent="0">
              <a:buNone/>
            </a:pPr>
            <a:r>
              <a:rPr lang="en-US" sz="2000" dirty="0"/>
              <a:t>*No emails or phone numbers allowed</a:t>
            </a:r>
          </a:p>
          <a:p>
            <a:pPr marL="0" indent="0">
              <a:buNone/>
            </a:pPr>
            <a:r>
              <a:rPr lang="en-US" sz="2000" dirty="0"/>
              <a:t>*List potential bias</a:t>
            </a:r>
          </a:p>
        </p:txBody>
      </p:sp>
    </p:spTree>
    <p:extLst>
      <p:ext uri="{BB962C8B-B14F-4D97-AF65-F5344CB8AC3E}">
        <p14:creationId xmlns:p14="http://schemas.microsoft.com/office/powerpoint/2010/main" val="3057977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0B07B-B542-532B-C211-85184AA6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Outline/Agenda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1B599-F453-FBFB-52A6-24CA1D37D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76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0B07B-B542-532B-C211-85184AA6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Outline/Agenda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1B599-F453-FBFB-52A6-24CA1D37D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247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0B07B-B542-532B-C211-85184AA6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53587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0B07B-B542-532B-C211-85184AA6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</a:p>
        </p:txBody>
      </p:sp>
    </p:spTree>
    <p:extLst>
      <p:ext uri="{BB962C8B-B14F-4D97-AF65-F5344CB8AC3E}">
        <p14:creationId xmlns:p14="http://schemas.microsoft.com/office/powerpoint/2010/main" val="921807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0B07B-B542-532B-C211-85184AA6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331011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B423DA2186634DB4D7102CF9C29108" ma:contentTypeVersion="12" ma:contentTypeDescription="Create a new document." ma:contentTypeScope="" ma:versionID="dfc3685c24f475da6b8cc68faca48c24">
  <xsd:schema xmlns:xsd="http://www.w3.org/2001/XMLSchema" xmlns:xs="http://www.w3.org/2001/XMLSchema" xmlns:p="http://schemas.microsoft.com/office/2006/metadata/properties" xmlns:ns3="2ffe08ce-9349-41bd-ba9b-3969cd794ebd" xmlns:ns4="8d029e3c-75a1-45e5-aa74-fad3dd086c00" targetNamespace="http://schemas.microsoft.com/office/2006/metadata/properties" ma:root="true" ma:fieldsID="dcd977e314c68023c509270de0c0793e" ns3:_="" ns4:_="">
    <xsd:import namespace="2ffe08ce-9349-41bd-ba9b-3969cd794ebd"/>
    <xsd:import namespace="8d029e3c-75a1-45e5-aa74-fad3dd086c0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fe08ce-9349-41bd-ba9b-3969cd794e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029e3c-75a1-45e5-aa74-fad3dd086c0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ffe08ce-9349-41bd-ba9b-3969cd794ebd" xsi:nil="true"/>
  </documentManagement>
</p:properties>
</file>

<file path=customXml/itemProps1.xml><?xml version="1.0" encoding="utf-8"?>
<ds:datastoreItem xmlns:ds="http://schemas.openxmlformats.org/officeDocument/2006/customXml" ds:itemID="{948C50EA-F3B3-4F47-80BB-42F55709A3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fe08ce-9349-41bd-ba9b-3969cd794ebd"/>
    <ds:schemaRef ds:uri="8d029e3c-75a1-45e5-aa74-fad3dd086c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643323-A292-4B28-B033-7BEBC9A3D3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C59941-EC8E-4B0D-BAA6-0EDC3C7E9934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terms/"/>
    <ds:schemaRef ds:uri="http://purl.org/dc/elements/1.1/"/>
    <ds:schemaRef ds:uri="8d029e3c-75a1-45e5-aa74-fad3dd086c00"/>
    <ds:schemaRef ds:uri="http://www.w3.org/XML/1998/namespace"/>
    <ds:schemaRef ds:uri="http://schemas.openxmlformats.org/package/2006/metadata/core-properties"/>
    <ds:schemaRef ds:uri="2ffe08ce-9349-41bd-ba9b-3969cd794e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2860</TotalTime>
  <Words>167</Words>
  <Application>Microsoft Office PowerPoint</Application>
  <PresentationFormat>Widescreen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Instructions</vt:lpstr>
      <vt:lpstr>PowerPoint Presentation</vt:lpstr>
      <vt:lpstr>Learning Objectives</vt:lpstr>
      <vt:lpstr>Acknowledgments</vt:lpstr>
      <vt:lpstr>Outline/Agenda</vt:lpstr>
      <vt:lpstr>Outline/Agenda</vt:lpstr>
      <vt:lpstr>Conclusion</vt:lpstr>
      <vt:lpstr>Bibliography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Branta, Rebecca</dc:creator>
  <cp:lastModifiedBy>Preyor, Christopher</cp:lastModifiedBy>
  <cp:revision>25</cp:revision>
  <dcterms:created xsi:type="dcterms:W3CDTF">2022-08-18T17:50:21Z</dcterms:created>
  <dcterms:modified xsi:type="dcterms:W3CDTF">2025-04-14T12:40:44Z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0x010100BBB423DA2186634DB4D7102CF9C29108</vt:lpwstr>
  </property>
</Properties>
</file>