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B"/>
    <a:srgbClr val="D3DFEE"/>
    <a:srgbClr val="A9D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26" autoAdjust="0"/>
  </p:normalViewPr>
  <p:slideViewPr>
    <p:cSldViewPr snapToGrid="0">
      <p:cViewPr varScale="1">
        <p:scale>
          <a:sx n="69" d="100"/>
          <a:sy n="69" d="100"/>
        </p:scale>
        <p:origin x="11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HRAE Motions" id="{B18A6EA5-4BEF-FE43-93C6-8D36F9C8EAFD}" vid="{0A0F1981-932C-3742-A4BE-F572289FE91E}"/>
    </a:ext>
  </a:extLst>
</a:theme>
</file>

<file path=ppt/theme/theme2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HRAE Motions" id="{B18A6EA5-4BEF-FE43-93C6-8D36F9C8EAFD}" vid="{0A0F1981-932C-3742-A4BE-F572289FE91E}"/>
    </a:ext>
  </a:extLst>
</a:theme>
</file>

<file path=ppt/theme/theme3.xml><?xml version="1.0" encoding="utf-8"?>
<a:theme xmlns:a="http://schemas.openxmlformats.org/drawingml/2006/main" name="3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1813</Words>
  <Application>Microsoft Office PowerPoint</Application>
  <PresentationFormat>Widescreen</PresentationFormat>
  <Paragraphs>120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Akzidenz Grotesk BE Medium</vt:lpstr>
      <vt:lpstr>Akzidenz Grotesk BE Regular</vt:lpstr>
      <vt:lpstr>akzidenz-grotesk</vt:lpstr>
      <vt:lpstr>Arial</vt:lpstr>
      <vt:lpstr>Arial Narrow</vt:lpstr>
      <vt:lpstr>Calibri</vt:lpstr>
      <vt:lpstr>Corbel</vt:lpstr>
      <vt:lpstr>Courier New</vt:lpstr>
      <vt:lpstr>Symbol</vt:lpstr>
      <vt:lpstr>Times New Roman</vt:lpstr>
      <vt:lpstr>1_Office Theme</vt:lpstr>
      <vt:lpstr>2_Office Theme</vt:lpstr>
      <vt:lpstr>3_Office Theme</vt:lpstr>
      <vt:lpstr>PowerPoint Presentation</vt:lpstr>
      <vt:lpstr>INTENDED AUDIENCE</vt:lpstr>
      <vt:lpstr>PROCEDURAL REFERENCES</vt:lpstr>
      <vt:lpstr>TERMS/ACRONYMS/DEFINITIONS</vt:lpstr>
      <vt:lpstr>COORDINATION AND HARMONIZATION (OF STANDARDS)</vt:lpstr>
      <vt:lpstr>COORDINATION AND HARMONIZATION (OF STANDARDS)</vt:lpstr>
      <vt:lpstr>REVIEW FOR POSSIBLE SCOPE OVERLAP</vt:lpstr>
      <vt:lpstr>REVISION OF AN APPROVED TPS</vt:lpstr>
      <vt:lpstr>SCOPE COORDINATION</vt:lpstr>
      <vt:lpstr>SCOPE COORDINATION (EXAMPLE)</vt:lpstr>
      <vt:lpstr>RESPONDING TO ASSERTIONS OF CONFLICT/DUPLICATION</vt:lpstr>
      <vt:lpstr>CONFLICT (BETWEEN STANDARDS)</vt:lpstr>
      <vt:lpstr>EXAMPLE - SCENARIO 1: CONFLICT</vt:lpstr>
      <vt:lpstr>EXAMPLE - SCENARIO 2: NO CONFLICT</vt:lpstr>
      <vt:lpstr>“GOOD FAITH” EFFORTS TO RESOLVE CONFLICTS</vt:lpstr>
      <vt:lpstr>PC EXPECTIONS FOR DUPLICATION/HARMONIZATION</vt:lpstr>
      <vt:lpstr>QUESTIONS/ASSISTANCE</vt:lpstr>
      <vt:lpstr>STANDARDS SECTION STAFF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Crawford</dc:creator>
  <cp:lastModifiedBy>Shanley, Ryan</cp:lastModifiedBy>
  <cp:revision>124</cp:revision>
  <dcterms:created xsi:type="dcterms:W3CDTF">2020-02-22T19:27:19Z</dcterms:created>
  <dcterms:modified xsi:type="dcterms:W3CDTF">2025-06-05T16:31:00Z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98db05b-8d0f-4671-968e-683e694bb3b1_Enabled">
    <vt:lpwstr>True</vt:lpwstr>
  </property>
  <property fmtid="{D5CDD505-2E9C-101B-9397-08002B2CF9AE}" pid="3" name="MSIP_Label_d98db05b-8d0f-4671-968e-683e694bb3b1_SiteId">
    <vt:lpwstr>a4f1aa99-bd23-4521-a3c0-1d07bdce1616</vt:lpwstr>
  </property>
  <property fmtid="{D5CDD505-2E9C-101B-9397-08002B2CF9AE}" pid="4" name="MSIP_Label_d98db05b-8d0f-4671-968e-683e694bb3b1_Owner">
    <vt:lpwstr>devin.abellon@uponor.com</vt:lpwstr>
  </property>
  <property fmtid="{D5CDD505-2E9C-101B-9397-08002B2CF9AE}" pid="5" name="MSIP_Label_d98db05b-8d0f-4671-968e-683e694bb3b1_SetDate">
    <vt:lpwstr>2021-01-18T07:04:31.1456371Z</vt:lpwstr>
  </property>
  <property fmtid="{D5CDD505-2E9C-101B-9397-08002B2CF9AE}" pid="6" name="MSIP_Label_d98db05b-8d0f-4671-968e-683e694bb3b1_Name">
    <vt:lpwstr>Internal</vt:lpwstr>
  </property>
  <property fmtid="{D5CDD505-2E9C-101B-9397-08002B2CF9AE}" pid="7" name="MSIP_Label_d98db05b-8d0f-4671-968e-683e694bb3b1_Application">
    <vt:lpwstr>Microsoft Azure Information Protection</vt:lpwstr>
  </property>
  <property fmtid="{D5CDD505-2E9C-101B-9397-08002B2CF9AE}" pid="8" name="MSIP_Label_d98db05b-8d0f-4671-968e-683e694bb3b1_Extended_MSFT_Method">
    <vt:lpwstr>Automatic</vt:lpwstr>
  </property>
  <property fmtid="{D5CDD505-2E9C-101B-9397-08002B2CF9AE}" pid="9" name="MSIP_Label_95965d95-ecc0-4720-b759-1f33c42ed7da_Enabled">
    <vt:lpwstr>true</vt:lpwstr>
  </property>
  <property fmtid="{D5CDD505-2E9C-101B-9397-08002B2CF9AE}" pid="10" name="MSIP_Label_95965d95-ecc0-4720-b759-1f33c42ed7da_SetDate">
    <vt:lpwstr>2023-12-21T15:44:33Z</vt:lpwstr>
  </property>
  <property fmtid="{D5CDD505-2E9C-101B-9397-08002B2CF9AE}" pid="11" name="MSIP_Label_95965d95-ecc0-4720-b759-1f33c42ed7da_Method">
    <vt:lpwstr>Standard</vt:lpwstr>
  </property>
  <property fmtid="{D5CDD505-2E9C-101B-9397-08002B2CF9AE}" pid="12" name="MSIP_Label_95965d95-ecc0-4720-b759-1f33c42ed7da_Name">
    <vt:lpwstr>General</vt:lpwstr>
  </property>
  <property fmtid="{D5CDD505-2E9C-101B-9397-08002B2CF9AE}" pid="13" name="MSIP_Label_95965d95-ecc0-4720-b759-1f33c42ed7da_SiteId">
    <vt:lpwstr>a0f29d7e-28cd-4f54-8442-7885aee7c080</vt:lpwstr>
  </property>
  <property fmtid="{D5CDD505-2E9C-101B-9397-08002B2CF9AE}" pid="14" name="MSIP_Label_95965d95-ecc0-4720-b759-1f33c42ed7da_ActionId">
    <vt:lpwstr>e5fd5f20-4fe2-4941-82af-398a4bd64caf</vt:lpwstr>
  </property>
  <property fmtid="{D5CDD505-2E9C-101B-9397-08002B2CF9AE}" pid="15" name="MSIP_Label_95965d95-ecc0-4720-b759-1f33c42ed7da_ContentBits">
    <vt:lpwstr>0</vt:lpwstr>
  </property>
</Properties>
</file>